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BBA"/>
    <a:srgbClr val="841F27"/>
    <a:srgbClr val="A11010"/>
    <a:srgbClr val="731010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1" autoAdjust="0"/>
  </p:normalViewPr>
  <p:slideViewPr>
    <p:cSldViewPr snapToGrid="0">
      <p:cViewPr>
        <p:scale>
          <a:sx n="100" d="100"/>
          <a:sy n="100" d="100"/>
        </p:scale>
        <p:origin x="19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Rope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336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Precious makes a wave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a rope.</a:t>
            </a:r>
          </a:p>
          <a:p>
            <a:pPr lvl="0">
              <a:defRPr/>
            </a:pPr>
            <a:r>
              <a:rPr lang="en-US" noProof="0" dirty="0" smtClean="0"/>
              <a:t>She moves her hand up and </a:t>
            </a:r>
            <a:r>
              <a:rPr lang="en-US" dirty="0" smtClean="0"/>
              <a:t>down quickly</a:t>
            </a:r>
            <a:r>
              <a:rPr lang="en-US" dirty="0"/>
              <a:t>.</a:t>
            </a:r>
            <a:endParaRPr lang="en-US" noProof="0" dirty="0" smtClean="0"/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wave moves forward along the rop</a:t>
            </a:r>
            <a:r>
              <a:rPr lang="en-US" dirty="0" smtClean="0"/>
              <a:t>e.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828000" y="2417224"/>
            <a:ext cx="7488000" cy="2970439"/>
            <a:chOff x="628649" y="2417942"/>
            <a:chExt cx="7488000" cy="2970439"/>
          </a:xfrm>
        </p:grpSpPr>
        <p:grpSp>
          <p:nvGrpSpPr>
            <p:cNvPr id="20" name="Group 19"/>
            <p:cNvGrpSpPr/>
            <p:nvPr/>
          </p:nvGrpSpPr>
          <p:grpSpPr>
            <a:xfrm>
              <a:off x="628649" y="2417942"/>
              <a:ext cx="7488000" cy="2970439"/>
              <a:chOff x="628649" y="2417942"/>
              <a:chExt cx="7488000" cy="2970439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628649" y="2417942"/>
                <a:ext cx="7488000" cy="2966077"/>
                <a:chOff x="628649" y="2417942"/>
                <a:chExt cx="7488000" cy="2966077"/>
              </a:xfrm>
            </p:grpSpPr>
            <p:sp>
              <p:nvSpPr>
                <p:cNvPr id="2" name="Donut 1"/>
                <p:cNvSpPr/>
                <p:nvPr/>
              </p:nvSpPr>
              <p:spPr>
                <a:xfrm>
                  <a:off x="7621482" y="3533236"/>
                  <a:ext cx="146649" cy="151614"/>
                </a:xfrm>
                <a:prstGeom prst="donut">
                  <a:avLst>
                    <a:gd name="adj" fmla="val 22595"/>
                  </a:avLst>
                </a:prstGeom>
                <a:solidFill>
                  <a:schemeClr val="bg2">
                    <a:lumMod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63" name="Group 62"/>
                <p:cNvGrpSpPr/>
                <p:nvPr/>
              </p:nvGrpSpPr>
              <p:grpSpPr>
                <a:xfrm>
                  <a:off x="628649" y="2417942"/>
                  <a:ext cx="7488000" cy="2966077"/>
                  <a:chOff x="800100" y="2650128"/>
                  <a:chExt cx="7488000" cy="2966077"/>
                </a:xfrm>
              </p:grpSpPr>
              <p:grpSp>
                <p:nvGrpSpPr>
                  <p:cNvPr id="61" name="Group 60"/>
                  <p:cNvGrpSpPr/>
                  <p:nvPr/>
                </p:nvGrpSpPr>
                <p:grpSpPr>
                  <a:xfrm>
                    <a:off x="1707771" y="3479989"/>
                    <a:ext cx="6127150" cy="720000"/>
                    <a:chOff x="1692326" y="3487743"/>
                    <a:chExt cx="6127150" cy="720000"/>
                  </a:xfrm>
                </p:grpSpPr>
                <p:sp>
                  <p:nvSpPr>
                    <p:cNvPr id="56" name="Freeform 55"/>
                    <p:cNvSpPr/>
                    <p:nvPr/>
                  </p:nvSpPr>
                  <p:spPr>
                    <a:xfrm flipH="1" flipV="1">
                      <a:off x="1692326" y="3487743"/>
                      <a:ext cx="1800000" cy="720000"/>
                    </a:xfrm>
                    <a:custGeom>
                      <a:avLst/>
                      <a:gdLst>
                        <a:gd name="connsiteX0" fmla="*/ 0 w 2631057"/>
                        <a:gd name="connsiteY0" fmla="*/ 611587 h 1207114"/>
                        <a:gd name="connsiteX1" fmla="*/ 759125 w 2631057"/>
                        <a:gd name="connsiteY1" fmla="*/ 1189557 h 1207114"/>
                        <a:gd name="connsiteX2" fmla="*/ 1871932 w 2631057"/>
                        <a:gd name="connsiteY2" fmla="*/ 16365 h 1207114"/>
                        <a:gd name="connsiteX3" fmla="*/ 2631057 w 2631057"/>
                        <a:gd name="connsiteY3" fmla="*/ 611587 h 120711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2631057" h="1207114">
                          <a:moveTo>
                            <a:pt x="0" y="611587"/>
                          </a:moveTo>
                          <a:cubicBezTo>
                            <a:pt x="223568" y="950174"/>
                            <a:pt x="447136" y="1288761"/>
                            <a:pt x="759125" y="1189557"/>
                          </a:cubicBezTo>
                          <a:cubicBezTo>
                            <a:pt x="1071114" y="1090353"/>
                            <a:pt x="1559943" y="112693"/>
                            <a:pt x="1871932" y="16365"/>
                          </a:cubicBezTo>
                          <a:cubicBezTo>
                            <a:pt x="2183921" y="-79963"/>
                            <a:pt x="2407489" y="265812"/>
                            <a:pt x="2631057" y="611587"/>
                          </a:cubicBezTo>
                        </a:path>
                      </a:pathLst>
                    </a:custGeom>
                    <a:noFill/>
                    <a:ln w="31750" cap="rnd">
                      <a:solidFill>
                        <a:schemeClr val="accent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58" name="Straight Connector 57"/>
                    <p:cNvCxnSpPr/>
                    <p:nvPr/>
                  </p:nvCxnSpPr>
                  <p:spPr>
                    <a:xfrm flipV="1">
                      <a:off x="3499476" y="3849937"/>
                      <a:ext cx="4320000" cy="1"/>
                    </a:xfrm>
                    <a:prstGeom prst="line">
                      <a:avLst/>
                    </a:prstGeom>
                    <a:ln w="31750" cap="rnd">
                      <a:solidFill>
                        <a:schemeClr val="accent1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5" name="Group 54"/>
                  <p:cNvGrpSpPr/>
                  <p:nvPr/>
                </p:nvGrpSpPr>
                <p:grpSpPr>
                  <a:xfrm>
                    <a:off x="800100" y="2650128"/>
                    <a:ext cx="7488000" cy="2966077"/>
                    <a:chOff x="800100" y="2670076"/>
                    <a:chExt cx="7488000" cy="2966077"/>
                  </a:xfrm>
                </p:grpSpPr>
                <p:grpSp>
                  <p:nvGrpSpPr>
                    <p:cNvPr id="51" name="Group 50"/>
                    <p:cNvGrpSpPr/>
                    <p:nvPr/>
                  </p:nvGrpSpPr>
                  <p:grpSpPr>
                    <a:xfrm>
                      <a:off x="800100" y="2670076"/>
                      <a:ext cx="7488000" cy="2966077"/>
                      <a:chOff x="1771650" y="2266325"/>
                      <a:chExt cx="7488000" cy="2966077"/>
                    </a:xfrm>
                  </p:grpSpPr>
                  <p:sp>
                    <p:nvSpPr>
                      <p:cNvPr id="46" name="Freeform 45"/>
                      <p:cNvSpPr/>
                      <p:nvPr/>
                    </p:nvSpPr>
                    <p:spPr>
                      <a:xfrm>
                        <a:off x="2062163" y="3864769"/>
                        <a:ext cx="385762" cy="1350169"/>
                      </a:xfrm>
                      <a:custGeom>
                        <a:avLst/>
                        <a:gdLst>
                          <a:gd name="connsiteX0" fmla="*/ 64293 w 385762"/>
                          <a:gd name="connsiteY0" fmla="*/ 0 h 1350169"/>
                          <a:gd name="connsiteX1" fmla="*/ 61912 w 385762"/>
                          <a:gd name="connsiteY1" fmla="*/ 685800 h 1350169"/>
                          <a:gd name="connsiteX2" fmla="*/ 0 w 385762"/>
                          <a:gd name="connsiteY2" fmla="*/ 1350169 h 1350169"/>
                          <a:gd name="connsiteX3" fmla="*/ 385762 w 385762"/>
                          <a:gd name="connsiteY3" fmla="*/ 1347787 h 135016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385762" h="1350169">
                            <a:moveTo>
                              <a:pt x="64293" y="0"/>
                            </a:moveTo>
                            <a:cubicBezTo>
                              <a:pt x="63499" y="228600"/>
                              <a:pt x="62706" y="457200"/>
                              <a:pt x="61912" y="685800"/>
                            </a:cubicBezTo>
                            <a:lnTo>
                              <a:pt x="0" y="1350169"/>
                            </a:lnTo>
                            <a:lnTo>
                              <a:pt x="385762" y="1347787"/>
                            </a:lnTo>
                          </a:path>
                        </a:pathLst>
                      </a:custGeom>
                      <a:noFill/>
                      <a:ln w="50800" cap="rnd">
                        <a:solidFill>
                          <a:schemeClr val="bg2">
                            <a:lumMod val="10000"/>
                          </a:schemeClr>
                        </a:solidFill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4" name="Freeform 43"/>
                      <p:cNvSpPr/>
                      <p:nvPr/>
                    </p:nvSpPr>
                    <p:spPr>
                      <a:xfrm>
                        <a:off x="2067385" y="2952305"/>
                        <a:ext cx="266700" cy="938213"/>
                      </a:xfrm>
                      <a:custGeom>
                        <a:avLst/>
                        <a:gdLst>
                          <a:gd name="connsiteX0" fmla="*/ 52387 w 266700"/>
                          <a:gd name="connsiteY0" fmla="*/ 0 h 938213"/>
                          <a:gd name="connsiteX1" fmla="*/ 0 w 266700"/>
                          <a:gd name="connsiteY1" fmla="*/ 433388 h 938213"/>
                          <a:gd name="connsiteX2" fmla="*/ 211931 w 266700"/>
                          <a:gd name="connsiteY2" fmla="*/ 795338 h 938213"/>
                          <a:gd name="connsiteX3" fmla="*/ 266700 w 266700"/>
                          <a:gd name="connsiteY3" fmla="*/ 938213 h 938213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266700" h="938213">
                            <a:moveTo>
                              <a:pt x="52387" y="0"/>
                            </a:moveTo>
                            <a:lnTo>
                              <a:pt x="0" y="433388"/>
                            </a:lnTo>
                            <a:lnTo>
                              <a:pt x="211931" y="795338"/>
                            </a:lnTo>
                            <a:lnTo>
                              <a:pt x="266700" y="938213"/>
                            </a:lnTo>
                          </a:path>
                        </a:pathLst>
                      </a:custGeom>
                      <a:noFill/>
                      <a:ln w="50800" cap="rnd">
                        <a:solidFill>
                          <a:schemeClr val="bg2">
                            <a:lumMod val="2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cxnSp>
                    <p:nvCxnSpPr>
                      <p:cNvPr id="3" name="Straight Connector 2"/>
                      <p:cNvCxnSpPr/>
                      <p:nvPr/>
                    </p:nvCxnSpPr>
                    <p:spPr>
                      <a:xfrm>
                        <a:off x="2125312" y="2846170"/>
                        <a:ext cx="0" cy="1030505"/>
                      </a:xfrm>
                      <a:prstGeom prst="line">
                        <a:avLst/>
                      </a:prstGeom>
                      <a:ln w="50800" cap="rnd">
                        <a:solidFill>
                          <a:schemeClr val="bg2">
                            <a:lumMod val="2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3" name="Group 22"/>
                      <p:cNvGrpSpPr/>
                      <p:nvPr/>
                    </p:nvGrpSpPr>
                    <p:grpSpPr>
                      <a:xfrm>
                        <a:off x="1771650" y="2266325"/>
                        <a:ext cx="7488000" cy="2966077"/>
                        <a:chOff x="1727253" y="2265836"/>
                        <a:chExt cx="7488000" cy="2966077"/>
                      </a:xfrm>
                    </p:grpSpPr>
                    <p:sp>
                      <p:nvSpPr>
                        <p:cNvPr id="35" name="Oval 34"/>
                        <p:cNvSpPr/>
                        <p:nvPr/>
                      </p:nvSpPr>
                      <p:spPr>
                        <a:xfrm rot="418595">
                          <a:off x="1901542" y="2265836"/>
                          <a:ext cx="412962" cy="569997"/>
                        </a:xfrm>
                        <a:prstGeom prst="ellipse">
                          <a:avLst/>
                        </a:prstGeom>
                        <a:solidFill>
                          <a:schemeClr val="bg2">
                            <a:lumMod val="50000"/>
                          </a:schemeClr>
                        </a:solidFill>
                        <a:ln w="50800">
                          <a:solidFill>
                            <a:schemeClr val="bg2">
                              <a:lumMod val="25000"/>
                            </a:schemeClr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cxnSp>
                      <p:nvCxnSpPr>
                        <p:cNvPr id="27" name="Straight Connector 26"/>
                        <p:cNvCxnSpPr/>
                        <p:nvPr/>
                      </p:nvCxnSpPr>
                      <p:spPr>
                        <a:xfrm flipV="1">
                          <a:off x="1727253" y="5209441"/>
                          <a:ext cx="7488000" cy="22472"/>
                        </a:xfrm>
                        <a:prstGeom prst="line">
                          <a:avLst/>
                        </a:prstGeom>
                        <a:ln w="12700"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8" name="Group 7"/>
                      <p:cNvGrpSpPr/>
                      <p:nvPr/>
                    </p:nvGrpSpPr>
                    <p:grpSpPr>
                      <a:xfrm>
                        <a:off x="2067632" y="2900802"/>
                        <a:ext cx="120979" cy="736759"/>
                        <a:chOff x="2066503" y="2908574"/>
                        <a:chExt cx="120979" cy="736759"/>
                      </a:xfrm>
                    </p:grpSpPr>
                    <p:sp>
                      <p:nvSpPr>
                        <p:cNvPr id="9" name="Rectangle 8"/>
                        <p:cNvSpPr/>
                        <p:nvPr/>
                      </p:nvSpPr>
                      <p:spPr>
                        <a:xfrm>
                          <a:off x="2071312" y="2914826"/>
                          <a:ext cx="108000" cy="73050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6350">
                          <a:solidFill>
                            <a:srgbClr val="FF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19" name="Rectangle 18"/>
                        <p:cNvSpPr/>
                        <p:nvPr/>
                      </p:nvSpPr>
                      <p:spPr>
                        <a:xfrm>
                          <a:off x="2066503" y="2908574"/>
                          <a:ext cx="120979" cy="75404"/>
                        </a:xfrm>
                        <a:prstGeom prst="rect">
                          <a:avLst/>
                        </a:prstGeom>
                        <a:solidFill>
                          <a:srgbClr val="FF000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13" name="Rectangle 12"/>
                        <p:cNvSpPr/>
                        <p:nvPr/>
                      </p:nvSpPr>
                      <p:spPr>
                        <a:xfrm>
                          <a:off x="2071312" y="3033346"/>
                          <a:ext cx="108000" cy="72000"/>
                        </a:xfrm>
                        <a:prstGeom prst="rect">
                          <a:avLst/>
                        </a:prstGeom>
                        <a:solidFill>
                          <a:srgbClr val="FF000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14" name="Rectangle 13"/>
                        <p:cNvSpPr/>
                        <p:nvPr/>
                      </p:nvSpPr>
                      <p:spPr>
                        <a:xfrm>
                          <a:off x="2071312" y="3158234"/>
                          <a:ext cx="108000" cy="72000"/>
                        </a:xfrm>
                        <a:prstGeom prst="rect">
                          <a:avLst/>
                        </a:prstGeom>
                        <a:solidFill>
                          <a:srgbClr val="FF000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15" name="Rectangle 14"/>
                        <p:cNvSpPr/>
                        <p:nvPr/>
                      </p:nvSpPr>
                      <p:spPr>
                        <a:xfrm>
                          <a:off x="2071312" y="3283122"/>
                          <a:ext cx="108000" cy="72000"/>
                        </a:xfrm>
                        <a:prstGeom prst="rect">
                          <a:avLst/>
                        </a:prstGeom>
                        <a:solidFill>
                          <a:srgbClr val="FF000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16" name="Rectangle 15"/>
                        <p:cNvSpPr/>
                        <p:nvPr/>
                      </p:nvSpPr>
                      <p:spPr>
                        <a:xfrm>
                          <a:off x="2071312" y="3408010"/>
                          <a:ext cx="108000" cy="72000"/>
                        </a:xfrm>
                        <a:prstGeom prst="rect">
                          <a:avLst/>
                        </a:prstGeom>
                        <a:solidFill>
                          <a:srgbClr val="FF000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17" name="Rectangle 16"/>
                        <p:cNvSpPr/>
                        <p:nvPr/>
                      </p:nvSpPr>
                      <p:spPr>
                        <a:xfrm>
                          <a:off x="2071312" y="3532897"/>
                          <a:ext cx="108000" cy="72000"/>
                        </a:xfrm>
                        <a:prstGeom prst="rect">
                          <a:avLst/>
                        </a:prstGeom>
                        <a:solidFill>
                          <a:srgbClr val="FF0000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45" name="Freeform 44"/>
                      <p:cNvSpPr/>
                      <p:nvPr/>
                    </p:nvSpPr>
                    <p:spPr>
                      <a:xfrm>
                        <a:off x="2116305" y="3876430"/>
                        <a:ext cx="409575" cy="1333500"/>
                      </a:xfrm>
                      <a:custGeom>
                        <a:avLst/>
                        <a:gdLst>
                          <a:gd name="connsiteX0" fmla="*/ 9525 w 409575"/>
                          <a:gd name="connsiteY0" fmla="*/ 0 h 1333500"/>
                          <a:gd name="connsiteX1" fmla="*/ 59531 w 409575"/>
                          <a:gd name="connsiteY1" fmla="*/ 685800 h 1333500"/>
                          <a:gd name="connsiteX2" fmla="*/ 0 w 409575"/>
                          <a:gd name="connsiteY2" fmla="*/ 1328737 h 1333500"/>
                          <a:gd name="connsiteX3" fmla="*/ 409575 w 409575"/>
                          <a:gd name="connsiteY3" fmla="*/ 1333500 h 13335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409575" h="1333500">
                            <a:moveTo>
                              <a:pt x="9525" y="0"/>
                            </a:moveTo>
                            <a:lnTo>
                              <a:pt x="59531" y="685800"/>
                            </a:lnTo>
                            <a:lnTo>
                              <a:pt x="0" y="1328737"/>
                            </a:lnTo>
                            <a:lnTo>
                              <a:pt x="409575" y="1333500"/>
                            </a:lnTo>
                          </a:path>
                        </a:pathLst>
                      </a:custGeom>
                      <a:noFill/>
                      <a:ln w="50800" cap="rnd">
                        <a:solidFill>
                          <a:schemeClr val="bg2">
                            <a:lumMod val="25000"/>
                          </a:schemeClr>
                        </a:solidFill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grpSp>
                    <p:nvGrpSpPr>
                      <p:cNvPr id="49" name="Group 48"/>
                      <p:cNvGrpSpPr/>
                      <p:nvPr/>
                    </p:nvGrpSpPr>
                    <p:grpSpPr>
                      <a:xfrm>
                        <a:off x="2067385" y="3637563"/>
                        <a:ext cx="130522" cy="531154"/>
                        <a:chOff x="2067385" y="3637563"/>
                        <a:chExt cx="130522" cy="531154"/>
                      </a:xfrm>
                    </p:grpSpPr>
                    <p:sp>
                      <p:nvSpPr>
                        <p:cNvPr id="22" name="Rectangle 21"/>
                        <p:cNvSpPr/>
                        <p:nvPr/>
                      </p:nvSpPr>
                      <p:spPr>
                        <a:xfrm rot="5400000">
                          <a:off x="1985818" y="3719130"/>
                          <a:ext cx="284359" cy="121226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 w="6350"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7" name="Rectangle 46"/>
                        <p:cNvSpPr/>
                        <p:nvPr/>
                      </p:nvSpPr>
                      <p:spPr>
                        <a:xfrm rot="5138434">
                          <a:off x="1992020" y="3962830"/>
                          <a:ext cx="290548" cy="121226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 w="6350"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sp>
                      <p:nvSpPr>
                        <p:cNvPr id="48" name="Rectangle 47"/>
                        <p:cNvSpPr/>
                        <p:nvPr/>
                      </p:nvSpPr>
                      <p:spPr>
                        <a:xfrm rot="5400000">
                          <a:off x="1990352" y="3968478"/>
                          <a:ext cx="275291" cy="121226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 w="6350"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</p:grpSp>
                  <p:sp>
                    <p:nvSpPr>
                      <p:cNvPr id="39" name="Freeform 38"/>
                      <p:cNvSpPr/>
                      <p:nvPr/>
                    </p:nvSpPr>
                    <p:spPr>
                      <a:xfrm rot="17467260">
                        <a:off x="2142646" y="2943542"/>
                        <a:ext cx="451834" cy="715992"/>
                      </a:xfrm>
                      <a:custGeom>
                        <a:avLst/>
                        <a:gdLst>
                          <a:gd name="connsiteX0" fmla="*/ 431321 w 431321"/>
                          <a:gd name="connsiteY0" fmla="*/ 0 h 715992"/>
                          <a:gd name="connsiteX1" fmla="*/ 0 w 431321"/>
                          <a:gd name="connsiteY1" fmla="*/ 60385 h 715992"/>
                          <a:gd name="connsiteX2" fmla="*/ 86264 w 431321"/>
                          <a:gd name="connsiteY2" fmla="*/ 526211 h 715992"/>
                          <a:gd name="connsiteX3" fmla="*/ 198408 w 431321"/>
                          <a:gd name="connsiteY3" fmla="*/ 715992 h 71599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431321" h="715992">
                            <a:moveTo>
                              <a:pt x="431321" y="0"/>
                            </a:moveTo>
                            <a:lnTo>
                              <a:pt x="0" y="60385"/>
                            </a:lnTo>
                            <a:lnTo>
                              <a:pt x="86264" y="526211"/>
                            </a:lnTo>
                            <a:lnTo>
                              <a:pt x="198408" y="715992"/>
                            </a:lnTo>
                          </a:path>
                        </a:pathLst>
                      </a:custGeom>
                      <a:noFill/>
                      <a:ln w="50800" cap="rnd">
                        <a:solidFill>
                          <a:schemeClr val="bg2">
                            <a:lumMod val="25000"/>
                          </a:schemeClr>
                        </a:solidFill>
                        <a:round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1" name="Round Same Side Corner Rectangle 40"/>
                      <p:cNvSpPr/>
                      <p:nvPr/>
                    </p:nvSpPr>
                    <p:spPr>
                      <a:xfrm rot="825266">
                        <a:off x="2078772" y="2914616"/>
                        <a:ext cx="75067" cy="135851"/>
                      </a:xfrm>
                      <a:prstGeom prst="round2SameRect">
                        <a:avLst>
                          <a:gd name="adj1" fmla="val 38064"/>
                          <a:gd name="adj2" fmla="val 0"/>
                        </a:avLst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54" name="Up-Down Arrow 53"/>
                    <p:cNvSpPr/>
                    <p:nvPr/>
                  </p:nvSpPr>
                  <p:spPr>
                    <a:xfrm>
                      <a:off x="1562297" y="3502179"/>
                      <a:ext cx="218011" cy="720000"/>
                    </a:xfrm>
                    <a:prstGeom prst="upDownArrow">
                      <a:avLst>
                        <a:gd name="adj1" fmla="val 34024"/>
                        <a:gd name="adj2" fmla="val 50000"/>
                      </a:avLst>
                    </a:prstGeom>
                    <a:solidFill>
                      <a:schemeClr val="accent4"/>
                    </a:solidFill>
                    <a:ln>
                      <a:solidFill>
                        <a:schemeClr val="accent4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</p:grpSp>
          <p:grpSp>
            <p:nvGrpSpPr>
              <p:cNvPr id="18" name="Group 17"/>
              <p:cNvGrpSpPr/>
              <p:nvPr/>
            </p:nvGrpSpPr>
            <p:grpSpPr>
              <a:xfrm>
                <a:off x="7756649" y="3209061"/>
                <a:ext cx="360000" cy="2179320"/>
                <a:chOff x="7756649" y="3209061"/>
                <a:chExt cx="360000" cy="2179320"/>
              </a:xfrm>
            </p:grpSpPr>
            <p:sp>
              <p:nvSpPr>
                <p:cNvPr id="5" name="Round Same Side Corner Rectangle 4"/>
                <p:cNvSpPr/>
                <p:nvPr/>
              </p:nvSpPr>
              <p:spPr>
                <a:xfrm>
                  <a:off x="7756649" y="3209061"/>
                  <a:ext cx="360000" cy="2179320"/>
                </a:xfrm>
                <a:prstGeom prst="round2SameRect">
                  <a:avLst/>
                </a:prstGeom>
                <a:solidFill>
                  <a:srgbClr val="841F2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7" name="Straight Connector 6"/>
                <p:cNvCxnSpPr/>
                <p:nvPr/>
              </p:nvCxnSpPr>
              <p:spPr>
                <a:xfrm>
                  <a:off x="7756649" y="335645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7756649" y="350161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7756649" y="364676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7756649" y="379192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7756649" y="393707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7756649" y="466285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7756649" y="408223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7756649" y="422738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7756649" y="437254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7756649" y="451769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7756649" y="524347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7756649" y="480800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7756649" y="4953162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7756649" y="5098317"/>
                  <a:ext cx="360000" cy="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flipV="1">
                  <a:off x="7936649" y="3358353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flipV="1">
                  <a:off x="7936649" y="3648347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 flipV="1">
                  <a:off x="7936649" y="3938341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flipV="1">
                  <a:off x="7936649" y="4228335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 flipV="1">
                  <a:off x="7936649" y="4518329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flipV="1">
                  <a:off x="7936649" y="4808323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flipV="1">
                  <a:off x="7936649" y="5098317"/>
                  <a:ext cx="0" cy="144000"/>
                </a:xfrm>
                <a:prstGeom prst="line">
                  <a:avLst/>
                </a:prstGeom>
                <a:ln w="12700">
                  <a:solidFill>
                    <a:srgbClr val="E4DBBA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1" name="Right Arrow 20"/>
            <p:cNvSpPr/>
            <p:nvPr/>
          </p:nvSpPr>
          <p:spPr>
            <a:xfrm>
              <a:off x="2128843" y="3413238"/>
              <a:ext cx="892360" cy="389129"/>
            </a:xfrm>
            <a:prstGeom prst="rightArrow">
              <a:avLst>
                <a:gd name="adj1" fmla="val 60911"/>
                <a:gd name="adj2" fmla="val 50000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wave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307887" y="402705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68687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534669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411479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411246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When Precious lifts the rope, the rope in front of her hand is pulled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up.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2" y="477220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8" y="476987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When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rope 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 the front of the wave lifts up, the rope just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ahead of 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pulled up.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5062" y="543202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4238" y="542969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forces are pushing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forward </a:t>
            </a:r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 the rope.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6070289" y="402705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68687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534669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307175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Rope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307888" y="863125"/>
            <a:ext cx="6249930" cy="18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noProof="0" dirty="0" smtClean="0"/>
              <a:t>These statements are about the forces on the rope when the wave moves forward.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kumimoji="0" lang="en-US" sz="1800" b="0" i="0" u="none" strike="noStrike" kern="1200" cap="none" spc="0" normalizeH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 you think about each statement?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287" y="2063890"/>
            <a:ext cx="4692213" cy="187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11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215</TotalTime>
  <Words>126</Words>
  <Application>Microsoft Office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19</cp:revision>
  <dcterms:created xsi:type="dcterms:W3CDTF">2019-09-27T12:29:09Z</dcterms:created>
  <dcterms:modified xsi:type="dcterms:W3CDTF">2019-10-14T09:02:01Z</dcterms:modified>
</cp:coreProperties>
</file>